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55"/>
  </p:handoutMasterIdLst>
  <p:sldIdLst>
    <p:sldId id="375" r:id="rId2"/>
    <p:sldId id="305" r:id="rId3"/>
    <p:sldId id="273" r:id="rId4"/>
    <p:sldId id="413" r:id="rId5"/>
    <p:sldId id="384" r:id="rId6"/>
    <p:sldId id="414" r:id="rId7"/>
    <p:sldId id="415" r:id="rId8"/>
    <p:sldId id="416" r:id="rId9"/>
    <p:sldId id="427" r:id="rId10"/>
    <p:sldId id="420" r:id="rId11"/>
    <p:sldId id="430" r:id="rId12"/>
    <p:sldId id="431" r:id="rId13"/>
    <p:sldId id="432" r:id="rId14"/>
    <p:sldId id="429" r:id="rId15"/>
    <p:sldId id="437" r:id="rId16"/>
    <p:sldId id="436" r:id="rId17"/>
    <p:sldId id="422" r:id="rId18"/>
    <p:sldId id="424" r:id="rId19"/>
    <p:sldId id="423" r:id="rId20"/>
    <p:sldId id="425" r:id="rId21"/>
    <p:sldId id="426" r:id="rId22"/>
    <p:sldId id="406" r:id="rId23"/>
    <p:sldId id="433" r:id="rId24"/>
    <p:sldId id="434" r:id="rId25"/>
    <p:sldId id="418" r:id="rId26"/>
    <p:sldId id="419" r:id="rId27"/>
    <p:sldId id="417" r:id="rId28"/>
    <p:sldId id="407" r:id="rId29"/>
    <p:sldId id="412" r:id="rId30"/>
    <p:sldId id="441" r:id="rId31"/>
    <p:sldId id="438" r:id="rId32"/>
    <p:sldId id="439" r:id="rId33"/>
    <p:sldId id="303" r:id="rId34"/>
    <p:sldId id="409" r:id="rId35"/>
    <p:sldId id="435" r:id="rId36"/>
    <p:sldId id="408" r:id="rId37"/>
    <p:sldId id="444" r:id="rId38"/>
    <p:sldId id="448" r:id="rId39"/>
    <p:sldId id="449" r:id="rId40"/>
    <p:sldId id="450" r:id="rId41"/>
    <p:sldId id="443" r:id="rId42"/>
    <p:sldId id="445" r:id="rId43"/>
    <p:sldId id="446" r:id="rId44"/>
    <p:sldId id="453" r:id="rId45"/>
    <p:sldId id="454" r:id="rId46"/>
    <p:sldId id="447" r:id="rId47"/>
    <p:sldId id="451" r:id="rId48"/>
    <p:sldId id="460" r:id="rId49"/>
    <p:sldId id="461" r:id="rId50"/>
    <p:sldId id="465" r:id="rId51"/>
    <p:sldId id="464" r:id="rId52"/>
    <p:sldId id="466" r:id="rId53"/>
    <p:sldId id="392" r:id="rId5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84" autoAdjust="0"/>
    <p:restoredTop sz="94993" autoAdjust="0"/>
  </p:normalViewPr>
  <p:slideViewPr>
    <p:cSldViewPr snapToGrid="0" snapToObjects="1">
      <p:cViewPr varScale="1">
        <p:scale>
          <a:sx n="84" d="100"/>
          <a:sy n="84" d="100"/>
        </p:scale>
        <p:origin x="90" y="216"/>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11/24/2020</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11/24/2020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11/24/2020</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700" r:id="rId36"/>
    <p:sldLayoutId id="2147483699" r:id="rId37"/>
    <p:sldLayoutId id="2147483701" r:id="rId38"/>
    <p:sldLayoutId id="2147483702"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5"/>
            <a:ext cx="4179375" cy="1072075"/>
          </a:xfrm>
        </p:spPr>
        <p:txBody>
          <a:bodyPr>
            <a:normAutofit fontScale="70000" lnSpcReduction="20000"/>
          </a:bodyPr>
          <a:lstStyle/>
          <a:p>
            <a:r>
              <a:rPr lang="en-US" dirty="0"/>
              <a:t>Angela Holbrook</a:t>
            </a:r>
          </a:p>
          <a:p>
            <a:r>
              <a:rPr lang="en-US" dirty="0"/>
              <a:t>Austin Langston</a:t>
            </a:r>
          </a:p>
          <a:p>
            <a:r>
              <a:rPr lang="en-US" dirty="0"/>
              <a:t>Luke Monk</a:t>
            </a:r>
          </a:p>
          <a:p>
            <a:r>
              <a:rPr lang="en-US" dirty="0"/>
              <a:t>Jordan stong</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a:lstStyle/>
          <a:p>
            <a:r>
              <a:rPr lang="en-US" dirty="0"/>
              <a:t>Antique Forum &amp; Classifieds</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S.D.-Authenticate user</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3999523" y="1018572"/>
            <a:ext cx="4943475" cy="5829300"/>
          </a:xfrm>
        </p:spPr>
      </p:pic>
    </p:spTree>
    <p:extLst>
      <p:ext uri="{BB962C8B-B14F-4D97-AF65-F5344CB8AC3E}">
        <p14:creationId xmlns:p14="http://schemas.microsoft.com/office/powerpoint/2010/main" val="387136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S.D. –Create post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3999523" y="1212931"/>
            <a:ext cx="5819775" cy="5305425"/>
          </a:xfrm>
        </p:spPr>
      </p:pic>
    </p:spTree>
    <p:extLst>
      <p:ext uri="{BB962C8B-B14F-4D97-AF65-F5344CB8AC3E}">
        <p14:creationId xmlns:p14="http://schemas.microsoft.com/office/powerpoint/2010/main" val="230478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S.D.–display more articles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3999523" y="2410700"/>
            <a:ext cx="6076950" cy="3038475"/>
          </a:xfrm>
        </p:spPr>
      </p:pic>
    </p:spTree>
    <p:extLst>
      <p:ext uri="{BB962C8B-B14F-4D97-AF65-F5344CB8AC3E}">
        <p14:creationId xmlns:p14="http://schemas.microsoft.com/office/powerpoint/2010/main" val="3955328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S.D. –search for article</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4087914" y="2262110"/>
            <a:ext cx="5191125" cy="3219450"/>
          </a:xfrm>
        </p:spPr>
      </p:pic>
    </p:spTree>
    <p:extLst>
      <p:ext uri="{BB962C8B-B14F-4D97-AF65-F5344CB8AC3E}">
        <p14:creationId xmlns:p14="http://schemas.microsoft.com/office/powerpoint/2010/main" val="61526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933950" cy="2387600"/>
          </a:xfrm>
        </p:spPr>
        <p:txBody>
          <a:bodyPr/>
          <a:lstStyle/>
          <a:p>
            <a:r>
              <a:rPr lang="en-US" dirty="0">
                <a:solidFill>
                  <a:schemeClr val="bg1"/>
                </a:solidFill>
              </a:rPr>
              <a:t>Overall Architecture Diagram</a:t>
            </a:r>
          </a:p>
        </p:txBody>
      </p:sp>
    </p:spTree>
    <p:extLst>
      <p:ext uri="{BB962C8B-B14F-4D97-AF65-F5344CB8AC3E}">
        <p14:creationId xmlns:p14="http://schemas.microsoft.com/office/powerpoint/2010/main" val="2923257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Overall architecture diagram</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5616677" y="1324850"/>
            <a:ext cx="2133600" cy="4886325"/>
          </a:xfrm>
        </p:spPr>
      </p:pic>
    </p:spTree>
    <p:extLst>
      <p:ext uri="{BB962C8B-B14F-4D97-AF65-F5344CB8AC3E}">
        <p14:creationId xmlns:p14="http://schemas.microsoft.com/office/powerpoint/2010/main" val="2633199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Database</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933950" cy="2387600"/>
          </a:xfrm>
        </p:spPr>
        <p:txBody>
          <a:bodyPr/>
          <a:lstStyle/>
          <a:p>
            <a:r>
              <a:rPr lang="en-US" dirty="0">
                <a:solidFill>
                  <a:schemeClr val="bg1"/>
                </a:solidFill>
              </a:rPr>
              <a:t>erd</a:t>
            </a:r>
          </a:p>
        </p:txBody>
      </p:sp>
    </p:spTree>
    <p:extLst>
      <p:ext uri="{BB962C8B-B14F-4D97-AF65-F5344CB8AC3E}">
        <p14:creationId xmlns:p14="http://schemas.microsoft.com/office/powerpoint/2010/main" val="2282645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4640977" y="1180560"/>
            <a:ext cx="2948036" cy="5486400"/>
          </a:xfrm>
        </p:spPr>
      </p:pic>
    </p:spTree>
    <p:extLst>
      <p:ext uri="{BB962C8B-B14F-4D97-AF65-F5344CB8AC3E}">
        <p14:creationId xmlns:p14="http://schemas.microsoft.com/office/powerpoint/2010/main" val="709572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 – a better view</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5124497" y="914400"/>
            <a:ext cx="2146078" cy="5943600"/>
          </a:xfrm>
        </p:spPr>
      </p:pic>
    </p:spTree>
    <p:extLst>
      <p:ext uri="{BB962C8B-B14F-4D97-AF65-F5344CB8AC3E}">
        <p14:creationId xmlns:p14="http://schemas.microsoft.com/office/powerpoint/2010/main" val="2527037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 – a better view cont.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5269519" y="1619662"/>
            <a:ext cx="2257425" cy="4514850"/>
          </a:xfrm>
        </p:spPr>
      </p:pic>
    </p:spTree>
    <p:extLst>
      <p:ext uri="{BB962C8B-B14F-4D97-AF65-F5344CB8AC3E}">
        <p14:creationId xmlns:p14="http://schemas.microsoft.com/office/powerpoint/2010/main" val="1298035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Overview</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285750" indent="-285750">
              <a:buFont typeface="Arial" panose="020B0604020202020204" pitchFamily="34" charset="0"/>
              <a:buChar char="•"/>
            </a:pPr>
            <a:r>
              <a:rPr lang="en-US" sz="2800" i="0" dirty="0">
                <a:solidFill>
                  <a:srgbClr val="2D3B45"/>
                </a:solidFill>
                <a:effectLst/>
                <a:latin typeface="Lato Extended"/>
              </a:rPr>
              <a:t>Architecture Design &amp; Business requirements</a:t>
            </a:r>
          </a:p>
          <a:p>
            <a:pPr marL="285750" indent="-285750">
              <a:buFont typeface="Arial" panose="020B0604020202020204" pitchFamily="34" charset="0"/>
              <a:buChar char="•"/>
            </a:pPr>
            <a:r>
              <a:rPr lang="en-US" sz="2800" i="0" dirty="0">
                <a:solidFill>
                  <a:srgbClr val="2D3B45"/>
                </a:solidFill>
                <a:effectLst/>
                <a:latin typeface="Lato Extended"/>
              </a:rPr>
              <a:t>Weekly Meeting Minutes</a:t>
            </a:r>
          </a:p>
          <a:p>
            <a:pPr marL="285750" indent="-285750">
              <a:buFont typeface="Arial" panose="020B0604020202020204" pitchFamily="34" charset="0"/>
              <a:buChar char="•"/>
            </a:pPr>
            <a:r>
              <a:rPr lang="en-US" sz="2800" i="0" dirty="0">
                <a:solidFill>
                  <a:srgbClr val="2D3B45"/>
                </a:solidFill>
                <a:effectLst/>
                <a:latin typeface="Lato Extended"/>
              </a:rPr>
              <a:t>Documentation</a:t>
            </a:r>
            <a:endParaRPr lang="en-US" sz="2800" dirty="0">
              <a:solidFill>
                <a:srgbClr val="2D3B45"/>
              </a:solidFill>
              <a:latin typeface="Lato Extended"/>
            </a:endParaRPr>
          </a:p>
          <a:p>
            <a:pPr marL="285750" indent="-285750">
              <a:buFont typeface="Arial" panose="020B0604020202020204" pitchFamily="34" charset="0"/>
              <a:buChar char="•"/>
            </a:pPr>
            <a:r>
              <a:rPr lang="en-US" sz="2800" i="0" dirty="0">
                <a:solidFill>
                  <a:srgbClr val="2D3B45"/>
                </a:solidFill>
                <a:effectLst/>
                <a:latin typeface="Lato Extended"/>
              </a:rPr>
              <a:t>Working Solution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 – a better view cont.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5287116" y="1619662"/>
            <a:ext cx="2105025" cy="4276725"/>
          </a:xfrm>
        </p:spPr>
      </p:pic>
    </p:spTree>
    <p:extLst>
      <p:ext uri="{BB962C8B-B14F-4D97-AF65-F5344CB8AC3E}">
        <p14:creationId xmlns:p14="http://schemas.microsoft.com/office/powerpoint/2010/main" val="4096707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 – a better view cont.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4407006" y="2614612"/>
            <a:ext cx="5591175" cy="1628775"/>
          </a:xfrm>
        </p:spPr>
      </p:pic>
    </p:spTree>
    <p:extLst>
      <p:ext uri="{BB962C8B-B14F-4D97-AF65-F5344CB8AC3E}">
        <p14:creationId xmlns:p14="http://schemas.microsoft.com/office/powerpoint/2010/main" val="2619702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648661" y="339645"/>
            <a:ext cx="7552489" cy="1002552"/>
          </a:xfrm>
        </p:spPr>
        <p:txBody>
          <a:bodyPr/>
          <a:lstStyle/>
          <a:p>
            <a:r>
              <a:rPr lang="en-US" dirty="0"/>
              <a:t>Business requirements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r>
              <a:rPr lang="en-US" dirty="0"/>
              <a:t>We want a forum-based website that people can post about antiques. We want to be able to have a hidden classifieds section available only to registered users. We would like to have the forum load up only a few of the most recent posts unless the user browses to load older posts.  Additionally, we want an Administration based role to enable complete control over users and content.</a:t>
            </a:r>
          </a:p>
        </p:txBody>
      </p:sp>
    </p:spTree>
    <p:extLst>
      <p:ext uri="{BB962C8B-B14F-4D97-AF65-F5344CB8AC3E}">
        <p14:creationId xmlns:p14="http://schemas.microsoft.com/office/powerpoint/2010/main" val="3072874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Roles</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User stories</a:t>
            </a:r>
          </a:p>
        </p:txBody>
      </p:sp>
    </p:spTree>
    <p:extLst>
      <p:ext uri="{BB962C8B-B14F-4D97-AF65-F5344CB8AC3E}">
        <p14:creationId xmlns:p14="http://schemas.microsoft.com/office/powerpoint/2010/main" val="69302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I am an unsigned in user and I want to be able to browse the forum so that I can see what this site as to offer before I decide if I want to sign up.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I am a signed-in user (non moderator and non administrator) and I want to be able to do what the unsigned user wants to do and be able to post to the forum and be able to view and list in the classifieds. Additionally, I want to be able to edit/ delete my content.  So that I can participate in topics and sell items that I have.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1627322" y="1468740"/>
            <a:ext cx="3299008" cy="823912"/>
          </a:xfrm>
        </p:spPr>
        <p:txBody>
          <a:bodyPr/>
          <a:lstStyle/>
          <a:p>
            <a:pPr lvl="0"/>
            <a:r>
              <a:rPr lang="en-US" dirty="0"/>
              <a:t>Unsigned in User</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Signed in User</a:t>
            </a:r>
          </a:p>
        </p:txBody>
      </p:sp>
    </p:spTree>
    <p:extLst>
      <p:ext uri="{BB962C8B-B14F-4D97-AF65-F5344CB8AC3E}">
        <p14:creationId xmlns:p14="http://schemas.microsoft.com/office/powerpoint/2010/main" val="983589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User Stories cont.</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I am a moderator and I want to be able to have all the permissions of signed in user as well as be able to modify/ delete the content of signed-in users so that I can help make sure that the site runs as expected.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I am an administrator and I want to be able be able to have complete abilities to modify all content so that I can make the site what I want it to be.</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1627322" y="1468740"/>
            <a:ext cx="3299008" cy="823912"/>
          </a:xfrm>
        </p:spPr>
        <p:txBody>
          <a:bodyPr/>
          <a:lstStyle/>
          <a:p>
            <a:pPr lvl="0"/>
            <a:r>
              <a:rPr lang="en-US" dirty="0"/>
              <a:t>Moderator</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Administrator</a:t>
            </a:r>
          </a:p>
        </p:txBody>
      </p:sp>
    </p:spTree>
    <p:extLst>
      <p:ext uri="{BB962C8B-B14F-4D97-AF65-F5344CB8AC3E}">
        <p14:creationId xmlns:p14="http://schemas.microsoft.com/office/powerpoint/2010/main" val="235118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Sitemap</a:t>
            </a:r>
          </a:p>
        </p:txBody>
      </p:sp>
    </p:spTree>
    <p:extLst>
      <p:ext uri="{BB962C8B-B14F-4D97-AF65-F5344CB8AC3E}">
        <p14:creationId xmlns:p14="http://schemas.microsoft.com/office/powerpoint/2010/main" val="915929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Sitemap</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1199174" y="1018572"/>
            <a:ext cx="10972800" cy="5310386"/>
          </a:xfrm>
        </p:spPr>
      </p:pic>
    </p:spTree>
    <p:extLst>
      <p:ext uri="{BB962C8B-B14F-4D97-AF65-F5344CB8AC3E}">
        <p14:creationId xmlns:p14="http://schemas.microsoft.com/office/powerpoint/2010/main" val="3017543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r>
              <a:rPr lang="en-US" dirty="0"/>
              <a:t>Technologies chosen</a:t>
            </a:r>
          </a:p>
          <a:p>
            <a:r>
              <a:rPr lang="en-US" dirty="0"/>
              <a:t>Slack</a:t>
            </a:r>
          </a:p>
          <a:p>
            <a:r>
              <a:rPr lang="en-US" dirty="0"/>
              <a:t>Trello</a:t>
            </a:r>
          </a:p>
          <a:p>
            <a:r>
              <a:rPr lang="en-US" dirty="0"/>
              <a:t>Problems &amp; Solutions </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Meetings</a:t>
            </a:r>
          </a:p>
        </p:txBody>
      </p:sp>
    </p:spTree>
    <p:extLst>
      <p:ext uri="{BB962C8B-B14F-4D97-AF65-F5344CB8AC3E}">
        <p14:creationId xmlns:p14="http://schemas.microsoft.com/office/powerpoint/2010/main" val="1939698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Technologies chosen</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ThymeLeaf</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694505" y="1481668"/>
            <a:ext cx="4695165" cy="823912"/>
          </a:xfrm>
        </p:spPr>
        <p:txBody>
          <a:bodyPr/>
          <a:lstStyle/>
          <a:p>
            <a:pPr lvl="0"/>
            <a:r>
              <a:rPr lang="en-US" dirty="0"/>
              <a:t>MySQL</a:t>
            </a:r>
          </a:p>
        </p:txBody>
      </p:sp>
      <p:sp>
        <p:nvSpPr>
          <p:cNvPr id="11" name="Text Placeholder 16">
            <a:extLst>
              <a:ext uri="{FF2B5EF4-FFF2-40B4-BE49-F238E27FC236}">
                <a16:creationId xmlns:a16="http://schemas.microsoft.com/office/drawing/2014/main" id="{5E7544AE-0534-4885-A4B3-09A6F6711E69}"/>
              </a:ext>
            </a:extLst>
          </p:cNvPr>
          <p:cNvSpPr txBox="1">
            <a:spLocks/>
          </p:cNvSpPr>
          <p:nvPr/>
        </p:nvSpPr>
        <p:spPr>
          <a:xfrm>
            <a:off x="1627322" y="2445052"/>
            <a:ext cx="467215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Swagger</a:t>
            </a:r>
          </a:p>
        </p:txBody>
      </p:sp>
      <p:sp>
        <p:nvSpPr>
          <p:cNvPr id="12" name="Text Placeholder 16">
            <a:extLst>
              <a:ext uri="{FF2B5EF4-FFF2-40B4-BE49-F238E27FC236}">
                <a16:creationId xmlns:a16="http://schemas.microsoft.com/office/drawing/2014/main" id="{2028610A-E0A2-493E-8456-708D883D0D46}"/>
              </a:ext>
            </a:extLst>
          </p:cNvPr>
          <p:cNvSpPr txBox="1">
            <a:spLocks/>
          </p:cNvSpPr>
          <p:nvPr/>
        </p:nvSpPr>
        <p:spPr>
          <a:xfrm>
            <a:off x="6694505" y="2445052"/>
            <a:ext cx="467215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Docker</a:t>
            </a:r>
          </a:p>
        </p:txBody>
      </p:sp>
      <p:sp>
        <p:nvSpPr>
          <p:cNvPr id="13" name="Text Placeholder 16">
            <a:extLst>
              <a:ext uri="{FF2B5EF4-FFF2-40B4-BE49-F238E27FC236}">
                <a16:creationId xmlns:a16="http://schemas.microsoft.com/office/drawing/2014/main" id="{6F007AFF-372D-41D4-A819-409E42D9CE1A}"/>
              </a:ext>
            </a:extLst>
          </p:cNvPr>
          <p:cNvSpPr txBox="1">
            <a:spLocks/>
          </p:cNvSpPr>
          <p:nvPr/>
        </p:nvSpPr>
        <p:spPr>
          <a:xfrm>
            <a:off x="1627321" y="3268964"/>
            <a:ext cx="467215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SpringBoot</a:t>
            </a:r>
          </a:p>
        </p:txBody>
      </p:sp>
    </p:spTree>
    <p:extLst>
      <p:ext uri="{BB962C8B-B14F-4D97-AF65-F5344CB8AC3E}">
        <p14:creationId xmlns:p14="http://schemas.microsoft.com/office/powerpoint/2010/main" val="1445927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pPr algn="l"/>
            <a:r>
              <a:rPr lang="en-US" b="0" i="0" dirty="0">
                <a:solidFill>
                  <a:srgbClr val="2D3B45"/>
                </a:solidFill>
                <a:effectLst/>
                <a:latin typeface="Lato Extended"/>
              </a:rPr>
              <a:t> State, Activity, Overall Architecture Diagram, ERD</a:t>
            </a:r>
          </a:p>
          <a:p>
            <a:pPr algn="l"/>
            <a:r>
              <a:rPr lang="en-US" b="0" i="0" dirty="0">
                <a:solidFill>
                  <a:srgbClr val="2D3B45"/>
                </a:solidFill>
                <a:effectLst/>
                <a:latin typeface="Lato Extended"/>
              </a:rPr>
              <a:t> Business Requirements &amp; User stories</a:t>
            </a:r>
          </a:p>
          <a:p>
            <a:pPr algn="l"/>
            <a:r>
              <a:rPr lang="en-US" b="0" i="0" dirty="0">
                <a:solidFill>
                  <a:srgbClr val="2D3B45"/>
                </a:solidFill>
                <a:effectLst/>
                <a:latin typeface="Lato Extended"/>
              </a:rPr>
              <a:t> Sitemap layout</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normAutofit fontScale="90000"/>
          </a:bodyPr>
          <a:lstStyle/>
          <a:p>
            <a:r>
              <a:rPr lang="en-US" i="0" dirty="0">
                <a:solidFill>
                  <a:srgbClr val="2D3B45"/>
                </a:solidFill>
                <a:effectLst/>
                <a:latin typeface="Lato Extended"/>
              </a:rPr>
              <a:t>Architecture Design &amp; Business requirements</a:t>
            </a:r>
            <a:endParaRPr lang="en-US" dirty="0"/>
          </a:p>
        </p:txBody>
      </p:sp>
    </p:spTree>
    <p:extLst>
      <p:ext uri="{BB962C8B-B14F-4D97-AF65-F5344CB8AC3E}">
        <p14:creationId xmlns:p14="http://schemas.microsoft.com/office/powerpoint/2010/main" val="2167823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Team communications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425677" y="1422908"/>
            <a:ext cx="10515600" cy="4886174"/>
          </a:xfrm>
        </p:spPr>
      </p:pic>
    </p:spTree>
    <p:extLst>
      <p:ext uri="{BB962C8B-B14F-4D97-AF65-F5344CB8AC3E}">
        <p14:creationId xmlns:p14="http://schemas.microsoft.com/office/powerpoint/2010/main" val="18132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Sprints - Trello</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2011680" y="1018572"/>
            <a:ext cx="9269997" cy="5687568"/>
          </a:xfrm>
        </p:spPr>
      </p:pic>
    </p:spTree>
    <p:extLst>
      <p:ext uri="{BB962C8B-B14F-4D97-AF65-F5344CB8AC3E}">
        <p14:creationId xmlns:p14="http://schemas.microsoft.com/office/powerpoint/2010/main" val="1481147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Problems &amp; solutions</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1627322" y="1468740"/>
            <a:ext cx="4672156" cy="1594500"/>
          </a:xfrm>
        </p:spPr>
        <p:txBody>
          <a:bodyPr>
            <a:normAutofit fontScale="92500"/>
          </a:bodyPr>
          <a:lstStyle/>
          <a:p>
            <a:pPr lvl="0"/>
            <a:r>
              <a:rPr lang="en-US" dirty="0"/>
              <a:t>Security for SpringBoot Authentication wasn’t authorizing – Cast user instance to SpringBoot user details</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normAutofit lnSpcReduction="10000"/>
          </a:bodyPr>
          <a:lstStyle/>
          <a:p>
            <a:pPr lvl="0"/>
            <a:r>
              <a:rPr lang="en-US" dirty="0"/>
              <a:t>API Security – Needed to ask for the jwt token in call. </a:t>
            </a:r>
          </a:p>
        </p:txBody>
      </p:sp>
      <p:sp>
        <p:nvSpPr>
          <p:cNvPr id="5" name="Text Placeholder 16">
            <a:extLst>
              <a:ext uri="{FF2B5EF4-FFF2-40B4-BE49-F238E27FC236}">
                <a16:creationId xmlns:a16="http://schemas.microsoft.com/office/drawing/2014/main" id="{6C139BAE-4139-45C9-AAAD-91E239F51E60}"/>
              </a:ext>
            </a:extLst>
          </p:cNvPr>
          <p:cNvSpPr txBox="1">
            <a:spLocks/>
          </p:cNvSpPr>
          <p:nvPr/>
        </p:nvSpPr>
        <p:spPr>
          <a:xfrm>
            <a:off x="1627321" y="3238516"/>
            <a:ext cx="4672156" cy="1984994"/>
          </a:xfrm>
          <a:prstGeom prst="rect">
            <a:avLst/>
          </a:prstGeom>
        </p:spPr>
        <p:txBody>
          <a:bodyPr vert="horz" lIns="91440" tIns="45720" rIns="91440" bIns="45720" rtlCol="0" anchor="b">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Tags – Missed requirement initially so updated DB, ERD, UI and code. Then adding the tag wouldn’t show up until Ajax calls were done. Additionally, it conflicted with the search capability, so the search was changed</a:t>
            </a:r>
          </a:p>
        </p:txBody>
      </p:sp>
    </p:spTree>
    <p:extLst>
      <p:ext uri="{BB962C8B-B14F-4D97-AF65-F5344CB8AC3E}">
        <p14:creationId xmlns:p14="http://schemas.microsoft.com/office/powerpoint/2010/main" val="2103724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a:xfrm>
            <a:off x="1645580" y="4418889"/>
            <a:ext cx="3800361" cy="637507"/>
          </a:xfrm>
        </p:spPr>
        <p:txBody>
          <a:bodyPr/>
          <a:lstStyle/>
          <a:p>
            <a:r>
              <a:rPr lang="en-US" sz="3000" dirty="0"/>
              <a:t>Documentation</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Technical &amp; User Documentation</a:t>
            </a:r>
          </a:p>
          <a:p>
            <a:pPr marL="285750" indent="-285750">
              <a:buFont typeface="Arial" panose="020B0604020202020204" pitchFamily="34" charset="0"/>
              <a:buChar char="•"/>
            </a:pPr>
            <a:r>
              <a:rPr lang="en-US" dirty="0"/>
              <a:t>User Views</a:t>
            </a:r>
          </a:p>
          <a:p>
            <a:pPr marL="285750" indent="-285750">
              <a:buFont typeface="Arial" panose="020B0604020202020204" pitchFamily="34" charset="0"/>
              <a:buChar char="•"/>
            </a:pPr>
            <a:r>
              <a:rPr lang="en-US" dirty="0"/>
              <a:t>Build &amp; Run</a:t>
            </a:r>
          </a:p>
          <a:p>
            <a:pPr marL="285750" indent="-285750">
              <a:buFont typeface="Arial" panose="020B0604020202020204" pitchFamily="34" charset="0"/>
              <a:buChar char="•"/>
            </a:pPr>
            <a:r>
              <a:rPr lang="en-US" dirty="0"/>
              <a:t>How to deploy</a:t>
            </a:r>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sz="4000" dirty="0"/>
              <a:t>Technical &amp; user Documentation</a:t>
            </a:r>
          </a:p>
        </p:txBody>
      </p:sp>
    </p:spTree>
    <p:extLst>
      <p:ext uri="{BB962C8B-B14F-4D97-AF65-F5344CB8AC3E}">
        <p14:creationId xmlns:p14="http://schemas.microsoft.com/office/powerpoint/2010/main" val="2803192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r>
              <a:rPr lang="en-US" dirty="0"/>
              <a:t>Classified Ads</a:t>
            </a:r>
          </a:p>
          <a:p>
            <a:pPr lvl="1"/>
            <a:r>
              <a:rPr lang="en-US" dirty="0"/>
              <a:t>Signed in feature</a:t>
            </a:r>
          </a:p>
          <a:p>
            <a:pPr lvl="1"/>
            <a:r>
              <a:rPr lang="en-US" dirty="0"/>
              <a:t>Pictures</a:t>
            </a:r>
          </a:p>
          <a:p>
            <a:pPr lvl="1"/>
            <a:r>
              <a:rPr lang="en-US" dirty="0"/>
              <a:t>Prices</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Extra feature</a:t>
            </a:r>
          </a:p>
        </p:txBody>
      </p:sp>
    </p:spTree>
    <p:extLst>
      <p:ext uri="{BB962C8B-B14F-4D97-AF65-F5344CB8AC3E}">
        <p14:creationId xmlns:p14="http://schemas.microsoft.com/office/powerpoint/2010/main" val="4260088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1228904"/>
          </a:xfrm>
        </p:spPr>
        <p:txBody>
          <a:bodyPr>
            <a:normAutofit fontScale="92500" lnSpcReduction="20000"/>
          </a:bodyPr>
          <a:lstStyle/>
          <a:p>
            <a:r>
              <a:rPr lang="en-US" dirty="0">
                <a:solidFill>
                  <a:schemeClr val="bg1"/>
                </a:solidFill>
              </a:rPr>
              <a:t>Unsigned in</a:t>
            </a:r>
          </a:p>
          <a:p>
            <a:r>
              <a:rPr lang="en-US" dirty="0"/>
              <a:t>standard</a:t>
            </a:r>
            <a:endParaRPr lang="en-US" dirty="0">
              <a:solidFill>
                <a:schemeClr val="bg1"/>
              </a:solidFill>
            </a:endParaRPr>
          </a:p>
          <a:p>
            <a:r>
              <a:rPr lang="en-US" dirty="0"/>
              <a:t>Moderator</a:t>
            </a:r>
          </a:p>
          <a:p>
            <a:r>
              <a:rPr lang="en-US" dirty="0">
                <a:solidFill>
                  <a:schemeClr val="bg1"/>
                </a:solidFill>
              </a:rPr>
              <a:t>admin</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User views</a:t>
            </a:r>
          </a:p>
        </p:txBody>
      </p:sp>
    </p:spTree>
    <p:extLst>
      <p:ext uri="{BB962C8B-B14F-4D97-AF65-F5344CB8AC3E}">
        <p14:creationId xmlns:p14="http://schemas.microsoft.com/office/powerpoint/2010/main" val="3880083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Unsigned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3043081" y="1018572"/>
            <a:ext cx="7207195" cy="5687568"/>
          </a:xfrm>
        </p:spPr>
      </p:pic>
    </p:spTree>
    <p:extLst>
      <p:ext uri="{BB962C8B-B14F-4D97-AF65-F5344CB8AC3E}">
        <p14:creationId xmlns:p14="http://schemas.microsoft.com/office/powerpoint/2010/main" val="1307262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signed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2011680" y="1483305"/>
            <a:ext cx="9269997" cy="4758102"/>
          </a:xfrm>
        </p:spPr>
      </p:pic>
    </p:spTree>
    <p:extLst>
      <p:ext uri="{BB962C8B-B14F-4D97-AF65-F5344CB8AC3E}">
        <p14:creationId xmlns:p14="http://schemas.microsoft.com/office/powerpoint/2010/main" val="849162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Moderator</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2011680" y="1018572"/>
            <a:ext cx="9269997" cy="5687568"/>
          </a:xfrm>
        </p:spPr>
      </p:pic>
    </p:spTree>
    <p:extLst>
      <p:ext uri="{BB962C8B-B14F-4D97-AF65-F5344CB8AC3E}">
        <p14:creationId xmlns:p14="http://schemas.microsoft.com/office/powerpoint/2010/main" val="3946117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5258765" cy="678928"/>
          </a:xfrm>
        </p:spPr>
        <p:txBody>
          <a:bodyPr>
            <a:normAutofit fontScale="90000"/>
          </a:bodyPr>
          <a:lstStyle/>
          <a:p>
            <a:r>
              <a:rPr lang="en-US" dirty="0"/>
              <a:t>State Diagram</a:t>
            </a:r>
          </a:p>
        </p:txBody>
      </p:sp>
      <p:pic>
        <p:nvPicPr>
          <p:cNvPr id="16" name="Picture Placeholder 15" descr="Diagram&#10;&#10;Description automatically generated">
            <a:extLst>
              <a:ext uri="{FF2B5EF4-FFF2-40B4-BE49-F238E27FC236}">
                <a16:creationId xmlns:a16="http://schemas.microsoft.com/office/drawing/2014/main" id="{0016A427-0F06-4F83-B004-5C29D16745B1}"/>
              </a:ext>
            </a:extLst>
          </p:cNvPr>
          <p:cNvPicPr>
            <a:picLocks noGrp="1" noChangeAspect="1"/>
          </p:cNvPicPr>
          <p:nvPr>
            <p:ph type="pic" sz="quarter" idx="10"/>
          </p:nvPr>
        </p:nvPicPr>
        <p:blipFill>
          <a:blip r:embed="rId2"/>
          <a:stretch>
            <a:fillRect/>
          </a:stretch>
        </p:blipFill>
        <p:spPr>
          <a:xfrm>
            <a:off x="4061460" y="1018572"/>
            <a:ext cx="4400550" cy="5229225"/>
          </a:xfrm>
        </p:spPr>
      </p:pic>
    </p:spTree>
    <p:extLst>
      <p:ext uri="{BB962C8B-B14F-4D97-AF65-F5344CB8AC3E}">
        <p14:creationId xmlns:p14="http://schemas.microsoft.com/office/powerpoint/2010/main" val="3179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admin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2011680" y="1018572"/>
            <a:ext cx="9269997" cy="5687568"/>
          </a:xfrm>
        </p:spPr>
      </p:pic>
    </p:spTree>
    <p:extLst>
      <p:ext uri="{BB962C8B-B14F-4D97-AF65-F5344CB8AC3E}">
        <p14:creationId xmlns:p14="http://schemas.microsoft.com/office/powerpoint/2010/main" val="885823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1240334"/>
          </a:xfrm>
        </p:spPr>
        <p:txBody>
          <a:bodyPr>
            <a:normAutofit/>
          </a:bodyPr>
          <a:lstStyle/>
          <a:p>
            <a:r>
              <a:rPr lang="en-US" dirty="0">
                <a:solidFill>
                  <a:schemeClr val="bg1"/>
                </a:solidFill>
              </a:rPr>
              <a:t>Logging in</a:t>
            </a:r>
          </a:p>
          <a:p>
            <a:r>
              <a:rPr lang="en-US" dirty="0"/>
              <a:t>Register account</a:t>
            </a:r>
          </a:p>
          <a:p>
            <a:r>
              <a:rPr lang="en-US" dirty="0">
                <a:solidFill>
                  <a:schemeClr val="bg1"/>
                </a:solidFill>
              </a:rPr>
              <a:t>Password reset</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General features</a:t>
            </a:r>
          </a:p>
        </p:txBody>
      </p:sp>
    </p:spTree>
    <p:extLst>
      <p:ext uri="{BB962C8B-B14F-4D97-AF65-F5344CB8AC3E}">
        <p14:creationId xmlns:p14="http://schemas.microsoft.com/office/powerpoint/2010/main" val="9458132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account log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3024515" y="1018572"/>
            <a:ext cx="7244327" cy="5687568"/>
          </a:xfrm>
        </p:spPr>
      </p:pic>
    </p:spTree>
    <p:extLst>
      <p:ext uri="{BB962C8B-B14F-4D97-AF65-F5344CB8AC3E}">
        <p14:creationId xmlns:p14="http://schemas.microsoft.com/office/powerpoint/2010/main" val="9333712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Register account-info checked</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3959327" y="1289131"/>
            <a:ext cx="5448300" cy="5229225"/>
          </a:xfrm>
        </p:spPr>
      </p:pic>
    </p:spTree>
    <p:extLst>
      <p:ext uri="{BB962C8B-B14F-4D97-AF65-F5344CB8AC3E}">
        <p14:creationId xmlns:p14="http://schemas.microsoft.com/office/powerpoint/2010/main" val="3077206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account logged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2011680" y="1793612"/>
            <a:ext cx="9269997" cy="2308687"/>
          </a:xfrm>
        </p:spPr>
      </p:pic>
    </p:spTree>
    <p:extLst>
      <p:ext uri="{BB962C8B-B14F-4D97-AF65-F5344CB8AC3E}">
        <p14:creationId xmlns:p14="http://schemas.microsoft.com/office/powerpoint/2010/main" val="19244675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Admin account logged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2011680" y="2031530"/>
            <a:ext cx="9269997" cy="1832851"/>
          </a:xfrm>
        </p:spPr>
      </p:pic>
    </p:spTree>
    <p:extLst>
      <p:ext uri="{BB962C8B-B14F-4D97-AF65-F5344CB8AC3E}">
        <p14:creationId xmlns:p14="http://schemas.microsoft.com/office/powerpoint/2010/main" val="3968860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Reset password</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1425677" y="1633017"/>
            <a:ext cx="10515600" cy="3173268"/>
          </a:xfrm>
        </p:spPr>
      </p:pic>
    </p:spTree>
    <p:extLst>
      <p:ext uri="{BB962C8B-B14F-4D97-AF65-F5344CB8AC3E}">
        <p14:creationId xmlns:p14="http://schemas.microsoft.com/office/powerpoint/2010/main" val="24417034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4800600"/>
            <a:ext cx="4179375" cy="1897380"/>
          </a:xfrm>
        </p:spPr>
        <p:txBody>
          <a:bodyPr>
            <a:normAutofit fontScale="77500" lnSpcReduction="20000"/>
          </a:bodyPr>
          <a:lstStyle/>
          <a:p>
            <a:r>
              <a:rPr lang="en-US" dirty="0"/>
              <a:t>Edit</a:t>
            </a:r>
          </a:p>
          <a:p>
            <a:pPr marL="742950" lvl="1" indent="-285750">
              <a:buFont typeface="Arial" panose="020B0604020202020204" pitchFamily="34" charset="0"/>
              <a:buChar char="•"/>
            </a:pPr>
            <a:r>
              <a:rPr lang="en-US" dirty="0"/>
              <a:t>Categories</a:t>
            </a:r>
          </a:p>
          <a:p>
            <a:pPr marL="742950" lvl="1" indent="-285750">
              <a:buFont typeface="Arial" panose="020B0604020202020204" pitchFamily="34" charset="0"/>
              <a:buChar char="•"/>
            </a:pPr>
            <a:r>
              <a:rPr lang="en-US" dirty="0"/>
              <a:t>Posts</a:t>
            </a:r>
          </a:p>
          <a:p>
            <a:pPr marL="742950" lvl="1" indent="-285750">
              <a:buFont typeface="Arial" panose="020B0604020202020204" pitchFamily="34" charset="0"/>
              <a:buChar char="•"/>
            </a:pPr>
            <a:r>
              <a:rPr lang="en-US" dirty="0"/>
              <a:t>Classifieds</a:t>
            </a:r>
          </a:p>
          <a:p>
            <a:pPr marL="742950" lvl="1" indent="-285750">
              <a:buFont typeface="Arial" panose="020B0604020202020204" pitchFamily="34" charset="0"/>
              <a:buChar char="•"/>
            </a:pPr>
            <a:r>
              <a:rPr lang="en-US" dirty="0"/>
              <a:t>Users</a:t>
            </a:r>
          </a:p>
          <a:p>
            <a:pPr marL="742950" lvl="1" indent="-285750">
              <a:buFont typeface="Arial" panose="020B0604020202020204" pitchFamily="34" charset="0"/>
              <a:buChar char="•"/>
            </a:pPr>
            <a:r>
              <a:rPr lang="en-US" dirty="0"/>
              <a:t>States &amp; cities</a:t>
            </a:r>
          </a:p>
          <a:p>
            <a:pPr marL="742950" lvl="1" indent="-285750">
              <a:buFont typeface="Arial" panose="020B0604020202020204" pitchFamily="34" charset="0"/>
              <a:buChar char="•"/>
            </a:pPr>
            <a:r>
              <a:rPr lang="en-US" dirty="0"/>
              <a:t>Roles</a:t>
            </a:r>
          </a:p>
          <a:p>
            <a:pPr marL="742950" lvl="1" indent="-285750">
              <a:buFont typeface="Arial" panose="020B0604020202020204" pitchFamily="34" charset="0"/>
              <a:buChar char="•"/>
            </a:pPr>
            <a:r>
              <a:rPr lang="en-US" dirty="0"/>
              <a:t>Permissions</a:t>
            </a: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084810"/>
          </a:xfrm>
        </p:spPr>
        <p:txBody>
          <a:bodyPr/>
          <a:lstStyle/>
          <a:p>
            <a:r>
              <a:rPr lang="en-US" dirty="0">
                <a:solidFill>
                  <a:schemeClr val="bg1"/>
                </a:solidFill>
              </a:rPr>
              <a:t>Admin features</a:t>
            </a:r>
          </a:p>
        </p:txBody>
      </p:sp>
    </p:spTree>
    <p:extLst>
      <p:ext uri="{BB962C8B-B14F-4D97-AF65-F5344CB8AC3E}">
        <p14:creationId xmlns:p14="http://schemas.microsoft.com/office/powerpoint/2010/main" val="38522230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categories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197077" y="1308887"/>
            <a:ext cx="10972800" cy="4240226"/>
          </a:xfrm>
        </p:spPr>
      </p:pic>
    </p:spTree>
    <p:extLst>
      <p:ext uri="{BB962C8B-B14F-4D97-AF65-F5344CB8AC3E}">
        <p14:creationId xmlns:p14="http://schemas.microsoft.com/office/powerpoint/2010/main" val="189084012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users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654277" y="1782463"/>
            <a:ext cx="10058400" cy="3293073"/>
          </a:xfrm>
        </p:spPr>
      </p:pic>
    </p:spTree>
    <p:extLst>
      <p:ext uri="{BB962C8B-B14F-4D97-AF65-F5344CB8AC3E}">
        <p14:creationId xmlns:p14="http://schemas.microsoft.com/office/powerpoint/2010/main" val="331526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Main, content, classifieds</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Activity Diagrams</a:t>
            </a:r>
          </a:p>
        </p:txBody>
      </p:sp>
    </p:spTree>
    <p:extLst>
      <p:ext uri="{BB962C8B-B14F-4D97-AF65-F5344CB8AC3E}">
        <p14:creationId xmlns:p14="http://schemas.microsoft.com/office/powerpoint/2010/main" val="4067864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states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297661" y="1090341"/>
            <a:ext cx="10771632" cy="5428015"/>
          </a:xfrm>
        </p:spPr>
      </p:pic>
    </p:spTree>
    <p:extLst>
      <p:ext uri="{BB962C8B-B14F-4D97-AF65-F5344CB8AC3E}">
        <p14:creationId xmlns:p14="http://schemas.microsoft.com/office/powerpoint/2010/main" val="19206216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roles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197077" y="1418147"/>
            <a:ext cx="10972800" cy="4021705"/>
          </a:xfrm>
        </p:spPr>
      </p:pic>
    </p:spTree>
    <p:extLst>
      <p:ext uri="{BB962C8B-B14F-4D97-AF65-F5344CB8AC3E}">
        <p14:creationId xmlns:p14="http://schemas.microsoft.com/office/powerpoint/2010/main" val="3966051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permission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197077" y="1030002"/>
            <a:ext cx="10972800" cy="5565566"/>
          </a:xfrm>
        </p:spPr>
      </p:pic>
    </p:spTree>
    <p:extLst>
      <p:ext uri="{BB962C8B-B14F-4D97-AF65-F5344CB8AC3E}">
        <p14:creationId xmlns:p14="http://schemas.microsoft.com/office/powerpoint/2010/main" val="3643097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
        <p:nvSpPr>
          <p:cNvPr id="6" name="Title 20">
            <a:extLst>
              <a:ext uri="{FF2B5EF4-FFF2-40B4-BE49-F238E27FC236}">
                <a16:creationId xmlns:a16="http://schemas.microsoft.com/office/drawing/2014/main" id="{2BD1F6E8-EED7-49CF-8FBD-1D6EAA59B043}"/>
              </a:ext>
            </a:extLst>
          </p:cNvPr>
          <p:cNvSpPr txBox="1">
            <a:spLocks/>
          </p:cNvSpPr>
          <p:nvPr/>
        </p:nvSpPr>
        <p:spPr>
          <a:xfrm>
            <a:off x="4126230" y="365125"/>
            <a:ext cx="5314756" cy="1123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Sagona ExtraLight" panose="02020303050505020204" pitchFamily="18" charset="0"/>
              </a:rPr>
              <a:t>DEMO</a:t>
            </a:r>
          </a:p>
        </p:txBody>
      </p:sp>
    </p:spTree>
    <p:extLst>
      <p:ext uri="{BB962C8B-B14F-4D97-AF65-F5344CB8AC3E}">
        <p14:creationId xmlns:p14="http://schemas.microsoft.com/office/powerpoint/2010/main" val="302199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8100061" cy="678928"/>
          </a:xfrm>
        </p:spPr>
        <p:txBody>
          <a:bodyPr>
            <a:normAutofit fontScale="90000"/>
          </a:bodyPr>
          <a:lstStyle/>
          <a:p>
            <a:r>
              <a:rPr lang="en-US" dirty="0"/>
              <a:t>Activity Diagrams - Main</a:t>
            </a:r>
          </a:p>
        </p:txBody>
      </p:sp>
      <p:pic>
        <p:nvPicPr>
          <p:cNvPr id="6" name="Picture Placeholder 5" descr="Diagram&#10;&#10;Description automatically generated">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a:fillRect/>
          </a:stretch>
        </p:blipFill>
        <p:spPr>
          <a:xfrm>
            <a:off x="3992880" y="1143000"/>
            <a:ext cx="4203865" cy="5486400"/>
          </a:xfrm>
        </p:spPr>
      </p:pic>
    </p:spTree>
    <p:extLst>
      <p:ext uri="{BB962C8B-B14F-4D97-AF65-F5344CB8AC3E}">
        <p14:creationId xmlns:p14="http://schemas.microsoft.com/office/powerpoint/2010/main" val="1715007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8945881" cy="678928"/>
          </a:xfrm>
        </p:spPr>
        <p:txBody>
          <a:bodyPr>
            <a:normAutofit fontScale="90000"/>
          </a:bodyPr>
          <a:lstStyle/>
          <a:p>
            <a:r>
              <a:rPr lang="en-US" dirty="0"/>
              <a:t>Activity Diagrams - Content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3992880" y="1180560"/>
            <a:ext cx="4203865" cy="5411279"/>
          </a:xfrm>
        </p:spPr>
      </p:pic>
    </p:spTree>
    <p:extLst>
      <p:ext uri="{BB962C8B-B14F-4D97-AF65-F5344CB8AC3E}">
        <p14:creationId xmlns:p14="http://schemas.microsoft.com/office/powerpoint/2010/main" val="1910761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Activity Diagrams – Classifieds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3999524" y="1180560"/>
            <a:ext cx="4190577" cy="5411279"/>
          </a:xfrm>
        </p:spPr>
      </p:pic>
    </p:spTree>
    <p:extLst>
      <p:ext uri="{BB962C8B-B14F-4D97-AF65-F5344CB8AC3E}">
        <p14:creationId xmlns:p14="http://schemas.microsoft.com/office/powerpoint/2010/main" val="74810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103390"/>
            <a:ext cx="3002280" cy="1297410"/>
          </a:xfrm>
        </p:spPr>
        <p:txBody>
          <a:bodyPr>
            <a:normAutofit fontScale="85000" lnSpcReduction="10000"/>
          </a:bodyPr>
          <a:lstStyle/>
          <a:p>
            <a:r>
              <a:rPr lang="en-US" dirty="0">
                <a:solidFill>
                  <a:schemeClr val="bg1"/>
                </a:solidFill>
              </a:rPr>
              <a:t>Auth User </a:t>
            </a:r>
          </a:p>
          <a:p>
            <a:r>
              <a:rPr lang="en-US" dirty="0">
                <a:solidFill>
                  <a:schemeClr val="bg1"/>
                </a:solidFill>
              </a:rPr>
              <a:t>create post</a:t>
            </a:r>
          </a:p>
          <a:p>
            <a:r>
              <a:rPr lang="en-US" dirty="0"/>
              <a:t>Display more articles</a:t>
            </a:r>
          </a:p>
          <a:p>
            <a:r>
              <a:rPr lang="en-US" dirty="0"/>
              <a:t>search for article</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933950" cy="2387600"/>
          </a:xfrm>
        </p:spPr>
        <p:txBody>
          <a:bodyPr/>
          <a:lstStyle/>
          <a:p>
            <a:r>
              <a:rPr lang="en-US" dirty="0">
                <a:solidFill>
                  <a:schemeClr val="bg1"/>
                </a:solidFill>
              </a:rPr>
              <a:t>Sequence Diagrams</a:t>
            </a:r>
          </a:p>
        </p:txBody>
      </p:sp>
    </p:spTree>
    <p:extLst>
      <p:ext uri="{BB962C8B-B14F-4D97-AF65-F5344CB8AC3E}">
        <p14:creationId xmlns:p14="http://schemas.microsoft.com/office/powerpoint/2010/main" val="130353972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15916</TotalTime>
  <Words>609</Words>
  <Application>Microsoft Office PowerPoint</Application>
  <PresentationFormat>Widescreen</PresentationFormat>
  <Paragraphs>116</Paragraphs>
  <Slides>53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 Light</vt:lpstr>
      <vt:lpstr>Lato Extended</vt:lpstr>
      <vt:lpstr>Sagona ExtraLight</vt:lpstr>
      <vt:lpstr>Speak Pro</vt:lpstr>
      <vt:lpstr>Office Theme</vt:lpstr>
      <vt:lpstr>Antique Forum &amp; Classifieds</vt:lpstr>
      <vt:lpstr>Overview</vt:lpstr>
      <vt:lpstr>Architecture Design &amp; Business requirements</vt:lpstr>
      <vt:lpstr>State Diagram</vt:lpstr>
      <vt:lpstr>Activity Diagrams</vt:lpstr>
      <vt:lpstr>Activity Diagrams - Main</vt:lpstr>
      <vt:lpstr>Activity Diagrams - Content</vt:lpstr>
      <vt:lpstr>Activity Diagrams – Classifieds</vt:lpstr>
      <vt:lpstr>Sequence Diagrams</vt:lpstr>
      <vt:lpstr>S.D.-Authenticate user</vt:lpstr>
      <vt:lpstr>S.D. –Create post</vt:lpstr>
      <vt:lpstr>S.D.–display more articles</vt:lpstr>
      <vt:lpstr>S.D. –search for article</vt:lpstr>
      <vt:lpstr>Overall Architecture Diagram</vt:lpstr>
      <vt:lpstr>Overall architecture diagram</vt:lpstr>
      <vt:lpstr>erd</vt:lpstr>
      <vt:lpstr>database</vt:lpstr>
      <vt:lpstr>Database – a better view</vt:lpstr>
      <vt:lpstr>Database – a better view cont.</vt:lpstr>
      <vt:lpstr>Database – a better view cont.</vt:lpstr>
      <vt:lpstr>Database – a better view cont.</vt:lpstr>
      <vt:lpstr>Business requirements</vt:lpstr>
      <vt:lpstr>User stories</vt:lpstr>
      <vt:lpstr>User Stories</vt:lpstr>
      <vt:lpstr>User Stories cont.</vt:lpstr>
      <vt:lpstr>Sitemap</vt:lpstr>
      <vt:lpstr>Sitemap</vt:lpstr>
      <vt:lpstr>Meetings</vt:lpstr>
      <vt:lpstr>Technologies chosen</vt:lpstr>
      <vt:lpstr>Team communications</vt:lpstr>
      <vt:lpstr>Sprints - Trello</vt:lpstr>
      <vt:lpstr>Problems &amp; solutions</vt:lpstr>
      <vt:lpstr>Documentation</vt:lpstr>
      <vt:lpstr>Technical &amp; user Documentation</vt:lpstr>
      <vt:lpstr>Extra feature</vt:lpstr>
      <vt:lpstr>User views</vt:lpstr>
      <vt:lpstr>Unsigned in</vt:lpstr>
      <vt:lpstr>signed in</vt:lpstr>
      <vt:lpstr>Moderator</vt:lpstr>
      <vt:lpstr>admin</vt:lpstr>
      <vt:lpstr>General features</vt:lpstr>
      <vt:lpstr>account log in</vt:lpstr>
      <vt:lpstr>Register account-info checked</vt:lpstr>
      <vt:lpstr>account logged in</vt:lpstr>
      <vt:lpstr>Admin account logged in</vt:lpstr>
      <vt:lpstr>Reset password</vt:lpstr>
      <vt:lpstr>Admin features</vt:lpstr>
      <vt:lpstr>Edit categories</vt:lpstr>
      <vt:lpstr>Edit users</vt:lpstr>
      <vt:lpstr>Edit states</vt:lpstr>
      <vt:lpstr>Edit roles</vt:lpstr>
      <vt:lpstr>Edit permission</vt:lpstr>
      <vt:lpstr>Slide title 29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Antique Forum &amp; Classifieds</dc:title>
  <dc:creator>Angela Holbrook</dc:creator>
  <cp:lastModifiedBy>Angela Holbrook</cp:lastModifiedBy>
  <cp:revision>45</cp:revision>
  <dcterms:created xsi:type="dcterms:W3CDTF">2020-11-17T22:33:46Z</dcterms:created>
  <dcterms:modified xsi:type="dcterms:W3CDTF">2020-12-03T22:59:53Z</dcterms:modified>
</cp:coreProperties>
</file>